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9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361" y="263184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Paris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17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84</cp:revision>
  <dcterms:created xsi:type="dcterms:W3CDTF">2011-09-14T23:22:57Z</dcterms:created>
  <dcterms:modified xsi:type="dcterms:W3CDTF">2012-09-10T11:15:02Z</dcterms:modified>
</cp:coreProperties>
</file>